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0" r:id="rId2"/>
    <p:sldId id="363" r:id="rId3"/>
    <p:sldId id="369" r:id="rId4"/>
    <p:sldId id="370" r:id="rId5"/>
    <p:sldId id="371" r:id="rId6"/>
    <p:sldId id="373" r:id="rId7"/>
    <p:sldId id="374" r:id="rId8"/>
    <p:sldId id="34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0066"/>
    <a:srgbClr val="4472C4"/>
    <a:srgbClr val="18B0F0"/>
    <a:srgbClr val="D3E8EE"/>
    <a:srgbClr val="F9F4F2"/>
    <a:srgbClr val="44BEF1"/>
    <a:srgbClr val="83D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7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92" y="117993"/>
            <a:ext cx="10023389" cy="598700"/>
          </a:xfrm>
        </p:spPr>
        <p:txBody>
          <a:bodyPr>
            <a:noAutofit/>
          </a:bodyPr>
          <a:lstStyle>
            <a:lvl1pPr>
              <a:defRPr sz="4000">
                <a:solidFill>
                  <a:srgbClr val="18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291" y="988541"/>
            <a:ext cx="11790405" cy="5188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3292" y="6356351"/>
            <a:ext cx="2743200" cy="365125"/>
          </a:xfrm>
        </p:spPr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21094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0496" y="6356350"/>
            <a:ext cx="2743200" cy="365125"/>
          </a:xfrm>
        </p:spPr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9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8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7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0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9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6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-25400" ty="-444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D2D92-4C93-4B9D-82FF-6D41765B1A50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B4AFE-CD5F-47DD-A9C6-21A8CD86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839774" y="2206969"/>
            <a:ext cx="30059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Book Antiqua" panose="02040602050305030304" pitchFamily="18" charset="0"/>
              </a:rPr>
              <a:t>Data Structures</a:t>
            </a:r>
          </a:p>
          <a:p>
            <a:pPr algn="ctr"/>
            <a:r>
              <a:rPr lang="en-US" sz="3200" dirty="0">
                <a:latin typeface="Book Antiqua" panose="02040602050305030304" pitchFamily="18" charset="0"/>
              </a:rPr>
              <a:t>with</a:t>
            </a:r>
          </a:p>
          <a:p>
            <a:pPr algn="ctr"/>
            <a:r>
              <a:rPr lang="en-US" sz="3200" dirty="0">
                <a:latin typeface="Book Antiqua" panose="02040602050305030304" pitchFamily="18" charset="0"/>
              </a:rPr>
              <a:t>C++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4503335" y="4537473"/>
            <a:ext cx="5152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aramond" panose="02020404030301010803" pitchFamily="18" charset="0"/>
              </a:rPr>
              <a:t>Lecture#12 Application of Stack– infix to postfix</a:t>
            </a:r>
          </a:p>
        </p:txBody>
      </p:sp>
    </p:spTree>
    <p:extLst>
      <p:ext uri="{BB962C8B-B14F-4D97-AF65-F5344CB8AC3E}">
        <p14:creationId xmlns:p14="http://schemas.microsoft.com/office/powerpoint/2010/main" val="420466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Infix Expressions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4B3FA-CEF7-51A1-C9AE-1FCE61D5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199839"/>
            <a:ext cx="10297962" cy="50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5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Infix\postfix Expressions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41290-5657-09E7-50CC-8A3FD29B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966444"/>
            <a:ext cx="1034559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Infix to postfix conversion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EF430B-30E5-7B85-8230-D0B2127B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2" y="924945"/>
            <a:ext cx="10259857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methods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82794" y="1140381"/>
            <a:ext cx="1511406" cy="387795"/>
            <a:chOff x="2747904" y="1877499"/>
            <a:chExt cx="1511406" cy="387795"/>
          </a:xfrm>
        </p:grpSpPr>
        <p:sp>
          <p:nvSpPr>
            <p:cNvPr id="6" name="Rectangle 5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next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38639" y="1140380"/>
            <a:ext cx="1511406" cy="387795"/>
            <a:chOff x="2747904" y="1877499"/>
            <a:chExt cx="1511406" cy="387795"/>
          </a:xfrm>
        </p:grpSpPr>
        <p:sp>
          <p:nvSpPr>
            <p:cNvPr id="9" name="Rectangle 8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94484" y="1140380"/>
            <a:ext cx="1511406" cy="387795"/>
            <a:chOff x="2747904" y="1877499"/>
            <a:chExt cx="1511406" cy="387795"/>
          </a:xfrm>
        </p:grpSpPr>
        <p:sp>
          <p:nvSpPr>
            <p:cNvPr id="12" name="Rectangle 11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150329" y="1140379"/>
            <a:ext cx="1511406" cy="387795"/>
            <a:chOff x="2747904" y="1877499"/>
            <a:chExt cx="1511406" cy="387795"/>
          </a:xfrm>
        </p:grpSpPr>
        <p:sp>
          <p:nvSpPr>
            <p:cNvPr id="15" name="Rectangle 14"/>
            <p:cNvSpPr/>
            <p:nvPr/>
          </p:nvSpPr>
          <p:spPr>
            <a:xfrm>
              <a:off x="2747904" y="1877499"/>
              <a:ext cx="755703" cy="387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03607" y="1877499"/>
              <a:ext cx="755703" cy="3877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en-US" sz="1200" dirty="0"/>
            </a:p>
          </p:txBody>
        </p:sp>
      </p:grpSp>
      <p:cxnSp>
        <p:nvCxnSpPr>
          <p:cNvPr id="17" name="Straight Arrow Connector 16"/>
          <p:cNvCxnSpPr>
            <a:stCxn id="7" idx="3"/>
            <a:endCxn id="9" idx="1"/>
          </p:cNvCxnSpPr>
          <p:nvPr/>
        </p:nvCxnSpPr>
        <p:spPr>
          <a:xfrm flipV="1">
            <a:off x="3494200" y="1334278"/>
            <a:ext cx="544439" cy="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12" idx="1"/>
          </p:cNvCxnSpPr>
          <p:nvPr/>
        </p:nvCxnSpPr>
        <p:spPr>
          <a:xfrm>
            <a:off x="5550045" y="1334278"/>
            <a:ext cx="544439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3"/>
            <a:endCxn id="15" idx="1"/>
          </p:cNvCxnSpPr>
          <p:nvPr/>
        </p:nvCxnSpPr>
        <p:spPr>
          <a:xfrm flipV="1">
            <a:off x="7605890" y="1334277"/>
            <a:ext cx="544439" cy="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537833" y="1561270"/>
            <a:ext cx="401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top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595601" y="8143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9DF1F8-C4B8-043A-936E-C93E3D82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2" y="794970"/>
            <a:ext cx="11066452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16862 0.002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8FC10-5143-2228-D694-0C6B5A79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5" y="960649"/>
            <a:ext cx="11208275" cy="57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F0D7-E584-B861-45F4-D0901A08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code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0F0DC-1846-5195-ABA9-1CCF0C424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752" y="1171260"/>
            <a:ext cx="9402487" cy="2257740"/>
          </a:xfrm>
        </p:spPr>
      </p:pic>
    </p:spTree>
    <p:extLst>
      <p:ext uri="{BB962C8B-B14F-4D97-AF65-F5344CB8AC3E}">
        <p14:creationId xmlns:p14="http://schemas.microsoft.com/office/powerpoint/2010/main" val="205111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thank you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23" y="1705536"/>
            <a:ext cx="59626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3812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35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 Antiqua</vt:lpstr>
      <vt:lpstr>Cambria Math</vt:lpstr>
      <vt:lpstr>Garamond</vt:lpstr>
      <vt:lpstr>1_Office Theme</vt:lpstr>
      <vt:lpstr>PowerPoint Presentation</vt:lpstr>
      <vt:lpstr>Infix Expressions</vt:lpstr>
      <vt:lpstr>Infix\postfix Expressions</vt:lpstr>
      <vt:lpstr>Infix to postfix conversion</vt:lpstr>
      <vt:lpstr>Adding methods</vt:lpstr>
      <vt:lpstr>implementation</vt:lpstr>
      <vt:lpstr>Testing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Oindrilla Chowdhury</dc:creator>
  <cp:lastModifiedBy>Sajid Hussain</cp:lastModifiedBy>
  <cp:revision>168</cp:revision>
  <dcterms:created xsi:type="dcterms:W3CDTF">2019-02-27T09:44:52Z</dcterms:created>
  <dcterms:modified xsi:type="dcterms:W3CDTF">2024-10-21T03:51:27Z</dcterms:modified>
</cp:coreProperties>
</file>